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 Slab"/>
      <p:regular r:id="rId12"/>
      <p:bold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Roboto Condensed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RobotoCondensed-boldItalic.fntdata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.fntdata"/><Relationship Id="rId6" Type="http://schemas.openxmlformats.org/officeDocument/2006/relationships/slide" Target="slides/slide1.xml"/><Relationship Id="rId18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en"/>
              <a:t>Transcripts and Withdraws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293914"/>
            <a:ext cx="4854300" cy="4849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Withdraw</a:t>
            </a: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420450" y="1025700"/>
            <a:ext cx="8303100" cy="41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Thursday, Nov. </a:t>
            </a:r>
            <a:r>
              <a:rPr b="1" i="1" lang="en" sz="2400">
                <a:solidFill>
                  <a:schemeClr val="dk1"/>
                </a:solidFill>
              </a:rPr>
              <a:t>21</a:t>
            </a:r>
            <a:r>
              <a:rPr b="1" i="1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b="1" i="1" lang="en" sz="2400">
                <a:solidFill>
                  <a:schemeClr val="dk1"/>
                </a:solidFill>
              </a:rPr>
              <a:t>4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last day to Withdraw from Fall ACC Classes.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important to remember that </a:t>
            </a:r>
            <a:r>
              <a:rPr b="1" i="1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student 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person who is </a:t>
            </a:r>
            <a:r>
              <a:rPr b="1" i="1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ultimately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responsible for withdrawing from a class.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Mr. Gordon and Mr</a:t>
            </a:r>
            <a:r>
              <a:rPr lang="en" sz="2400">
                <a:solidFill>
                  <a:schemeClr val="dk1"/>
                </a:solidFill>
              </a:rPr>
              <a:t>s. Jimenez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advise and assist you,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the student is responsible.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Does Withdraw Mean?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235000" y="1025700"/>
            <a:ext cx="87414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receive a W (for withdrawal) on your college transcript.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withdrawal does not affect your GPA (Grade Point Average). Due to S.A.P. (Satisfactory Academic Progress), however, you have a limited number of withdrawals.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class is required for high school or your Associate Degree, then you will need to retake the class next semester or over the summer.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❏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 will be responsible for paying the $150 for retaking the class.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lang="en" sz="39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Transcripts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768350" y="1102550"/>
            <a:ext cx="7719600" cy="3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 transcript is a document which shows which classes you have </a:t>
            </a:r>
            <a:r>
              <a:rPr lang="en" sz="2400">
                <a:solidFill>
                  <a:schemeClr val="dk1"/>
                </a:solidFill>
              </a:rPr>
              <a:t>taken, what grades you received, and graduation information.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You have a transcript for both CRCA and ACC.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When applying for college, we will send both transcripts to the university, but they will only look at your high school transcript to decide whether to accept you.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Prep Question of the Day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479775" y="1024225"/>
            <a:ext cx="8324100" cy="28797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Google Classroom, please answer the following question: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last day to withdraw from ACC classes?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